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96" r:id="rId2"/>
    <p:sldId id="2540" r:id="rId3"/>
    <p:sldId id="2565" r:id="rId4"/>
    <p:sldId id="2567" r:id="rId5"/>
    <p:sldId id="2560" r:id="rId6"/>
    <p:sldId id="2584" r:id="rId7"/>
    <p:sldId id="2555" r:id="rId8"/>
    <p:sldId id="2571" r:id="rId9"/>
    <p:sldId id="2575" r:id="rId10"/>
    <p:sldId id="25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54" d="100"/>
          <a:sy n="54" d="100"/>
        </p:scale>
        <p:origin x="826" y="53"/>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2/7/2022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6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47.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a:t>CLICK TO ADD TITLE </a:t>
            </a:r>
            <a:endParaRPr lang="en-US" dirty="0"/>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SUBTITLE GOES HERE</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1EF999-A884-4768-A0F6-4A5244B24ED1}"/>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flipH="1">
            <a:off x="212725" y="1260389"/>
            <a:ext cx="2816352" cy="3173816"/>
          </a:xfrm>
        </p:spPr>
      </p:pic>
      <p:pic>
        <p:nvPicPr>
          <p:cNvPr id="36" name="Picture Placeholder 35">
            <a:extLst>
              <a:ext uri="{FF2B5EF4-FFF2-40B4-BE49-F238E27FC236}">
                <a16:creationId xmlns:a16="http://schemas.microsoft.com/office/drawing/2014/main" id="{6CBE990D-619E-4EC3-8E3B-3235FF40870D}"/>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pic>
        <p:nvPicPr>
          <p:cNvPr id="45" name="Picture Placeholder 13" descr="3 ladies in discussion" title="Decorative">
            <a:extLst>
              <a:ext uri="{FF2B5EF4-FFF2-40B4-BE49-F238E27FC236}">
                <a16:creationId xmlns:a16="http://schemas.microsoft.com/office/drawing/2014/main" id="{15E558B1-9F51-4146-A449-BF38892A8453}"/>
              </a:ext>
              <a:ext uri="{C183D7F6-B498-43B3-948B-1728B52AA6E4}">
                <adec:decorative xmlns:adec="http://schemas.microsoft.com/office/drawing/2017/decorative" val="0"/>
              </a:ext>
            </a:extLst>
          </p:cNvPr>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a:stretch>
            <a:fillRect/>
          </a:stretch>
        </p:blipFill>
        <p:spPr>
          <a:xfrm flipH="1">
            <a:off x="6179737" y="4586414"/>
            <a:ext cx="2817564" cy="2271585"/>
          </a:xfrm>
        </p:spPr>
      </p:pic>
      <p:sp>
        <p:nvSpPr>
          <p:cNvPr id="54" name="Title 53" hidden="1">
            <a:extLst>
              <a:ext uri="{FF2B5EF4-FFF2-40B4-BE49-F238E27FC236}">
                <a16:creationId xmlns:a16="http://schemas.microsoft.com/office/drawing/2014/main" id="{4C6A162B-A7A0-49BC-B7CB-0A66DC41715E}"/>
              </a:ext>
            </a:extLst>
          </p:cNvPr>
          <p:cNvSpPr>
            <a:spLocks noGrp="1"/>
          </p:cNvSpPr>
          <p:nvPr>
            <p:ph type="title" idx="4294967295"/>
          </p:nvPr>
        </p:nvSpPr>
        <p:spPr>
          <a:xfrm>
            <a:off x="0" y="-571500"/>
            <a:ext cx="10515600" cy="555625"/>
          </a:xfrm>
        </p:spPr>
        <p:txBody>
          <a:bodyPr>
            <a:normAutofit/>
          </a:bodyPr>
          <a:lstStyle/>
          <a:p>
            <a:r>
              <a:rPr lang="en-US" sz="2000" dirty="0">
                <a:solidFill>
                  <a:schemeClr val="bg1">
                    <a:lumMod val="85000"/>
                  </a:schemeClr>
                </a:solidFill>
              </a:rPr>
              <a:t>Photo Collage</a:t>
            </a:r>
          </a:p>
        </p:txBody>
      </p:sp>
      <p:pic>
        <p:nvPicPr>
          <p:cNvPr id="13" name="Picture Placeholder 5">
            <a:extLst>
              <a:ext uri="{FF2B5EF4-FFF2-40B4-BE49-F238E27FC236}">
                <a16:creationId xmlns:a16="http://schemas.microsoft.com/office/drawing/2014/main" id="{C1F0D4FA-A491-4D35-84B8-333978500F5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5" cstate="email">
            <a:extLst>
              <a:ext uri="{28A0092B-C50C-407E-A947-70E740481C1C}">
                <a14:useLocalDpi xmlns:a14="http://schemas.microsoft.com/office/drawing/2010/main"/>
              </a:ext>
            </a:extLst>
          </a:blip>
          <a:srcRect/>
          <a:stretch/>
        </p:blipFill>
        <p:spPr>
          <a:xfrm flipH="1">
            <a:off x="6177889" y="2030436"/>
            <a:ext cx="2817564" cy="2403769"/>
          </a:xfrm>
        </p:spPr>
      </p:pic>
      <p:pic>
        <p:nvPicPr>
          <p:cNvPr id="15" name="Picture Placeholder 14" descr="two ladies talking" title="Decorative">
            <a:extLst>
              <a:ext uri="{FF2B5EF4-FFF2-40B4-BE49-F238E27FC236}">
                <a16:creationId xmlns:a16="http://schemas.microsoft.com/office/drawing/2014/main" id="{6E7929E0-03DA-4DB9-A1CD-6B898CCC0F9E}"/>
              </a:ext>
            </a:extLst>
          </p:cNvPr>
          <p:cNvPicPr>
            <a:picLocks noGrp="1" noChangeAspect="1"/>
          </p:cNvPicPr>
          <p:nvPr>
            <p:ph type="pic" sz="quarter" idx="15"/>
          </p:nvPr>
        </p:nvPicPr>
        <p:blipFill rotWithShape="1">
          <a:blip r:embed="rId6" cstate="email">
            <a:extLst>
              <a:ext uri="{28A0092B-C50C-407E-A947-70E740481C1C}">
                <a14:useLocalDpi xmlns:a14="http://schemas.microsoft.com/office/drawing/2010/main"/>
              </a:ext>
            </a:extLst>
          </a:blip>
          <a:srcRect/>
          <a:stretch/>
        </p:blipFill>
        <p:spPr/>
      </p:pic>
      <p:pic>
        <p:nvPicPr>
          <p:cNvPr id="16" name="Picture Placeholder 11">
            <a:extLst>
              <a:ext uri="{FF2B5EF4-FFF2-40B4-BE49-F238E27FC236}">
                <a16:creationId xmlns:a16="http://schemas.microsoft.com/office/drawing/2014/main" id="{F0C1B8B8-F1A3-42A5-8865-E0498306BCB7}"/>
              </a:ext>
              <a:ext uri="{C183D7F6-B498-43B3-948B-1728B52AA6E4}">
                <adec:decorative xmlns:adec="http://schemas.microsoft.com/office/drawing/2017/decorative" val="1"/>
              </a:ext>
            </a:extLst>
          </p:cNvPr>
          <p:cNvPicPr>
            <a:picLocks noGrp="1" noChangeAspect="1"/>
          </p:cNvPicPr>
          <p:nvPr>
            <p:ph type="pic" sz="quarter" idx="11"/>
          </p:nvPr>
        </p:nvPicPr>
        <p:blipFill>
          <a:blip r:embed="rId7"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5000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Lorem ipsum dolor sit amet, consectetur adipiscing elit phasellus auctor efficitur.</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Lorem ipsum dolor sit amet, consectetur adipiscing elit phasellus auctor efficitur.</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Lorem ipsum dolor sit amet, consectetur adipiscing elit phasellus auctor efficitur.</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Lorem ipsum dolor sit amet, consectetur adipiscing elit phasellus auctor efficitur.</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p:txBody>
          <a:bodyPr/>
          <a:lstStyle/>
          <a:p>
            <a:r>
              <a:rPr lang="en-US" dirty="0"/>
              <a:t>Lorem ipsum dolor sit amet, consectetur adipiscing elit phasellus auctor efficitur.</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a:p>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Click to Add Title Here</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fontScale="90000"/>
          </a:bodyPr>
          <a:lstStyle/>
          <a:p>
            <a:r>
              <a:rPr lang="en-US" dirty="0"/>
              <a:t>Click to </a:t>
            </a:r>
            <a:br>
              <a:rPr lang="en-US" dirty="0"/>
            </a:br>
            <a:r>
              <a:rPr lang="en-US" dirty="0"/>
              <a:t>Add Title Here </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Click to add title here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
        <p:nvSpPr>
          <p:cNvPr id="9" name="Text Placeholder 8"/>
          <p:cNvSpPr>
            <a:spLocks noGrp="1"/>
          </p:cNvSpPr>
          <p:nvPr>
            <p:ph type="body" sz="quarter" idx="16"/>
          </p:nvPr>
        </p:nvSpPr>
        <p:spPr/>
        <p:txBody>
          <a:bodyPr>
            <a:normAutofit lnSpcReduction="10000"/>
          </a:bodyPr>
          <a:lstStyle/>
          <a:p>
            <a:r>
              <a:rPr lang="en-US" dirty="0"/>
              <a:t>Lorem ipsum dolor sit amet, consectetur adipiscing elit. Phasellus auctor efficitur dui et facilisis. Pellentesque habitant morbi tristique senectus et netus et malesuada fames ac turpis egestas. Etiam molestie in quam ac viverra. </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One Column Layout </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Click to add title here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lstStyle/>
          <a:p>
            <a:r>
              <a:rPr lang="en-US" dirty="0"/>
              <a:t>Lorem ipsum dolor sit amet, </a:t>
            </a:r>
            <a:br>
              <a:rPr lang="en-US" dirty="0"/>
            </a:br>
            <a:r>
              <a:rPr lang="en-US" dirty="0"/>
              <a:t>consectetur adipiscing elit.</a:t>
            </a:r>
          </a:p>
          <a:p>
            <a:r>
              <a:rPr lang="en-US" dirty="0"/>
              <a:t>Phasellus auctor efficitur dui et facilisis. </a:t>
            </a:r>
          </a:p>
          <a:p>
            <a:r>
              <a:rPr lang="en-US" dirty="0"/>
              <a:t>Pellentesque habitant morbi tristique senectus et netus et malesuada fames </a:t>
            </a:r>
            <a:br>
              <a:rPr lang="en-US" dirty="0"/>
            </a:br>
            <a:r>
              <a:rPr lang="en-US" dirty="0"/>
              <a:t>ac turpis egestas. </a:t>
            </a:r>
          </a:p>
          <a:p>
            <a:r>
              <a:rPr lang="en-US" dirty="0"/>
              <a:t>Etiam molestie in quam ac viverra. </a:t>
            </a:r>
          </a:p>
          <a:p>
            <a:r>
              <a:rPr lang="en-US" dirty="0"/>
              <a:t>Cras consequat gravida aliquam. Maecenas cursus eleifend risus, in vulputate velit imperdiet non.Etiam molestie in quam ac viverra. </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lstStyle/>
          <a:p>
            <a:r>
              <a:rPr lang="en-US" dirty="0"/>
              <a:t>Click to Add </a:t>
            </a:r>
            <a:br>
              <a:rPr lang="en-US" dirty="0"/>
            </a:br>
            <a:r>
              <a:rPr lang="en-US" dirty="0"/>
              <a:t>Picture Title Here </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Section </a:t>
            </a:r>
            <a:br>
              <a:rPr lang="en-US" dirty="0"/>
            </a:br>
            <a:r>
              <a:rPr lang="en-US" dirty="0"/>
              <a:t>Header </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Lorem ipsum dolor sit amet, consectetur adipiscing elit. Phasellus auctor efficitur </a:t>
            </a:r>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Lorem ipsum dolor sit amet, consectetur adipiscing elit. Phasellus auctor efficitur </a:t>
            </a:r>
            <a:br>
              <a:rPr lang="en-US" dirty="0"/>
            </a:br>
            <a:r>
              <a:rPr lang="en-US" dirty="0"/>
              <a:t>duiet facilisis.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Lorem ipsum dolor sit amet, consectetur adipiscing elit. Phasellus auctor efficitur </a:t>
            </a:r>
            <a:br>
              <a:rPr lang="en-US" dirty="0"/>
            </a:br>
            <a:r>
              <a:rPr lang="en-US" dirty="0"/>
              <a:t>duiet facilisis. </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lstStyle/>
          <a:p>
            <a:r>
              <a:rPr lang="en-US" dirty="0"/>
              <a:t>Lorem ipsum dolor sit amet, consectetur adipiscing elit. Phasellus auctor efficitur </a:t>
            </a:r>
            <a:br>
              <a:rPr lang="en-US" dirty="0"/>
            </a:br>
            <a:r>
              <a:rPr lang="en-US" dirty="0"/>
              <a:t>duiet facilisis.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Click to Add Icon Slide Title Here</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SUBTITLE GOES HERE</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Lorem ipsum dolor sit amet, consectetur adipiscing elit. Phasellus auctor efficitur dui et facilisis. Pellentesque habitant morbi tristique senectus et netus et malesuada fames ac turpis egestas. Etiam molestie in quam ac viverra. Cras consequat gravida aliquam. Maecenas cursus eleifend risus, in vulputate velit imperdiet non. Aenean tincidunt euismod ultricies. Fusce tempor dui ipsum, nec ultricies ante eleifend vel curabitur.</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2" name="Picture Placeholder 41" title="Decorative"/>
          <p:cNvPicPr>
            <a:picLocks noGrp="1" noChangeAspect="1"/>
          </p:cNvPicPr>
          <p:nvPr>
            <p:ph type="pic" sz="quarter" idx="15"/>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21524" t="-8482" r="-20795" b="-8139"/>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l="-8214" t="-9857" r="-9487" b="-7844"/>
          <a:stretch/>
        </p:blipFill>
        <p:spPr>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t>Click to Add Team Slide Title Here</a:t>
            </a:r>
          </a:p>
        </p:txBody>
      </p:sp>
      <p:pic>
        <p:nvPicPr>
          <p:cNvPr id="25" name="Picture Placeholder 23" descr="Member Photo" title="Decorative">
            <a:extLst>
              <a:ext uri="{FF2B5EF4-FFF2-40B4-BE49-F238E27FC236}">
                <a16:creationId xmlns:a16="http://schemas.microsoft.com/office/drawing/2014/main" id="{28471B48-B5D4-4311-8051-3D8458674D12}"/>
              </a:ext>
            </a:extLst>
          </p:cNvPr>
          <p:cNvPicPr>
            <a:picLocks noGrp="1" noChangeAspect="1"/>
          </p:cNvPicPr>
          <p:nvPr>
            <p:ph type="pic" sz="quarter" idx="11"/>
          </p:nvPr>
        </p:nvPicPr>
        <p:blipFill>
          <a:blip r:embed="rId2" cstate="email">
            <a:grayscl/>
            <a:extLst>
              <a:ext uri="{28A0092B-C50C-407E-A947-70E740481C1C}">
                <a14:useLocalDpi xmlns:a14="http://schemas.microsoft.com/office/drawing/2010/main"/>
              </a:ext>
            </a:extLst>
          </a:blip>
          <a:srcRect/>
          <a:stretch>
            <a:fillRect/>
          </a:stretch>
        </p:blipFill>
        <p:spPr/>
      </p:pic>
      <p:pic>
        <p:nvPicPr>
          <p:cNvPr id="30" name="Picture Placeholder 27" descr="Member Photo" title="Decorative">
            <a:extLst>
              <a:ext uri="{FF2B5EF4-FFF2-40B4-BE49-F238E27FC236}">
                <a16:creationId xmlns:a16="http://schemas.microsoft.com/office/drawing/2014/main" id="{10D7B446-4830-437D-90F2-78FF39F842A8}"/>
              </a:ext>
            </a:extLst>
          </p:cNvPr>
          <p:cNvPicPr>
            <a:picLocks noGrp="1" noChangeAspect="1"/>
          </p:cNvPicPr>
          <p:nvPr>
            <p:ph type="pic" sz="quarter" idx="13"/>
          </p:nvPr>
        </p:nvPicPr>
        <p:blipFill>
          <a:blip r:embed="rId3" cstate="email">
            <a:grayscl/>
            <a:extLst>
              <a:ext uri="{28A0092B-C50C-407E-A947-70E740481C1C}">
                <a14:useLocalDpi xmlns:a14="http://schemas.microsoft.com/office/drawing/2010/main"/>
              </a:ext>
            </a:extLst>
          </a:blip>
          <a:srcRect/>
          <a:stretch>
            <a:fillRect/>
          </a:stretch>
        </p:blipFill>
        <p:spPr/>
      </p:pic>
      <p:pic>
        <p:nvPicPr>
          <p:cNvPr id="31" name="Picture Placeholder 29" descr="Member Photo" title="Decorative">
            <a:extLst>
              <a:ext uri="{FF2B5EF4-FFF2-40B4-BE49-F238E27FC236}">
                <a16:creationId xmlns:a16="http://schemas.microsoft.com/office/drawing/2014/main" id="{7453335E-1D5E-4FDC-8418-75FFB424DE6C}"/>
              </a:ext>
            </a:extLst>
          </p:cNvPr>
          <p:cNvPicPr>
            <a:picLocks noGrp="1" noChangeAspect="1"/>
          </p:cNvPicPr>
          <p:nvPr>
            <p:ph type="pic" sz="quarter" idx="14"/>
          </p:nvPr>
        </p:nvPicPr>
        <p:blipFill>
          <a:blip r:embed="rId4" cstate="email">
            <a:grayscl/>
            <a:extLst>
              <a:ext uri="{28A0092B-C50C-407E-A947-70E740481C1C}">
                <a14:useLocalDpi xmlns:a14="http://schemas.microsoft.com/office/drawing/2010/main"/>
              </a:ext>
            </a:extLst>
          </a:blip>
          <a:srcRect/>
          <a:stretch>
            <a:fillRect/>
          </a:stretch>
        </p:blipFill>
        <p:spPr/>
      </p:pic>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p:txBody>
          <a:bodyPr/>
          <a:lstStyle/>
          <a:p>
            <a:r>
              <a:rPr lang="en-US" dirty="0"/>
              <a:t>Lorem ipsum dolor sit amet, consectetur adipiscing elit. </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p:txBody>
          <a:bodyPr/>
          <a:lstStyle/>
          <a:p>
            <a:r>
              <a:rPr lang="en-US" dirty="0"/>
              <a:t>ADD NAME</a:t>
            </a:r>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p:txBody>
          <a:bodyPr/>
          <a:lstStyle/>
          <a:p>
            <a:r>
              <a:rPr lang="en-US" dirty="0"/>
              <a:t>Lorem ipsum dolor sit amet, consectetur adipiscing elit. </a:t>
            </a:r>
          </a:p>
          <a:p>
            <a:endParaRPr lang="en-US" dirty="0"/>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p:txBody>
          <a:bodyPr/>
          <a:lstStyle/>
          <a:p>
            <a:r>
              <a:rPr lang="en-US" dirty="0"/>
              <a:t>ADD NAME</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p:txBody>
          <a:bodyPr/>
          <a:lstStyle/>
          <a:p>
            <a:r>
              <a:rPr lang="en-US" dirty="0"/>
              <a:t>Lorem ipsum dolor sit amet, consectetur adipiscing elit. </a:t>
            </a:r>
          </a:p>
          <a:p>
            <a:endParaRPr lang="en-US" dirty="0"/>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p:txBody>
          <a:bodyPr/>
          <a:lstStyle/>
          <a:p>
            <a:r>
              <a:rPr lang="en-US" dirty="0"/>
              <a:t>ADD NAME</a:t>
            </a: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Lorem ipsum dolor sit amet, consectetur adipiscing elit. </a:t>
            </a:r>
          </a:p>
          <a:p>
            <a:endParaRPr lang="en-US" dirty="0"/>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p:txBody>
          <a:bodyPr/>
          <a:lstStyle/>
          <a:p>
            <a:r>
              <a:rPr lang="en-US" dirty="0"/>
              <a:t>ADD NAME</a:t>
            </a:r>
          </a:p>
        </p:txBody>
      </p:sp>
      <p:pic>
        <p:nvPicPr>
          <p:cNvPr id="29" name="Picture Placeholder 25" descr="Member Photo" title="Decorative">
            <a:extLst>
              <a:ext uri="{FF2B5EF4-FFF2-40B4-BE49-F238E27FC236}">
                <a16:creationId xmlns:a16="http://schemas.microsoft.com/office/drawing/2014/main" id="{1507C138-F295-471C-A7C2-F827C437DE97}"/>
              </a:ext>
            </a:extLst>
          </p:cNvPr>
          <p:cNvPicPr>
            <a:picLocks noGrp="1" noChangeAspect="1"/>
          </p:cNvPicPr>
          <p:nvPr>
            <p:ph type="pic" sz="quarter" idx="12"/>
          </p:nvPr>
        </p:nvPicPr>
        <p:blipFill>
          <a:blip r:embed="rId5" cstate="email">
            <a:graysc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14805642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TotalTime>
  <Words>524</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Constantia</vt:lpstr>
      <vt:lpstr>Corbel</vt:lpstr>
      <vt:lpstr>Helvetica Light</vt:lpstr>
      <vt:lpstr>Raleway</vt:lpstr>
      <vt:lpstr>Office Theme</vt:lpstr>
      <vt:lpstr>CLICK TO ADD TITLE </vt:lpstr>
      <vt:lpstr>Agenda </vt:lpstr>
      <vt:lpstr>Click to Add Title Here</vt:lpstr>
      <vt:lpstr>Click to  Add Title Here </vt:lpstr>
      <vt:lpstr>One Column Layout </vt:lpstr>
      <vt:lpstr>PowerPoint Presentation</vt:lpstr>
      <vt:lpstr>Section  Header </vt:lpstr>
      <vt:lpstr>Click to Add Icon Slide Title Here</vt:lpstr>
      <vt:lpstr>Click to Add Team Slide Title Here</vt:lpstr>
      <vt:lpstr>Photo Collage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dc:title>
  <dc:creator>Maryna Kor</dc:creator>
  <cp:lastModifiedBy>Maryna Kor</cp:lastModifiedBy>
  <cp:revision>1</cp:revision>
  <dcterms:created xsi:type="dcterms:W3CDTF">2022-02-07T16:03:44Z</dcterms:created>
  <dcterms:modified xsi:type="dcterms:W3CDTF">2022-02-07T16:04:46Z</dcterms:modified>
</cp:coreProperties>
</file>